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40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C3D7-DD7C-4A35-B47C-E4C9D8B98A84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6776-1DF3-4C99-8483-4693ECD11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31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C3D7-DD7C-4A35-B47C-E4C9D8B98A84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6776-1DF3-4C99-8483-4693ECD11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77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C3D7-DD7C-4A35-B47C-E4C9D8B98A84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6776-1DF3-4C99-8483-4693ECD11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214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C3D7-DD7C-4A35-B47C-E4C9D8B98A84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6776-1DF3-4C99-8483-4693ECD11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3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C3D7-DD7C-4A35-B47C-E4C9D8B98A84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6776-1DF3-4C99-8483-4693ECD11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8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C3D7-DD7C-4A35-B47C-E4C9D8B98A84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6776-1DF3-4C99-8483-4693ECD11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53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C3D7-DD7C-4A35-B47C-E4C9D8B98A84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6776-1DF3-4C99-8483-4693ECD11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59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C3D7-DD7C-4A35-B47C-E4C9D8B98A84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6776-1DF3-4C99-8483-4693ECD11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826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C3D7-DD7C-4A35-B47C-E4C9D8B98A84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6776-1DF3-4C99-8483-4693ECD11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22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C3D7-DD7C-4A35-B47C-E4C9D8B98A84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6776-1DF3-4C99-8483-4693ECD11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59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C3D7-DD7C-4A35-B47C-E4C9D8B98A84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6776-1DF3-4C99-8483-4693ECD11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854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6C3D7-DD7C-4A35-B47C-E4C9D8B98A84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86776-1DF3-4C99-8483-4693ECD11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01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871831" y="1097280"/>
            <a:ext cx="8498541" cy="4711849"/>
            <a:chOff x="1957892" y="1075765"/>
            <a:chExt cx="8498541" cy="4711849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/>
            <a:srcRect l="6911" t="24771" r="70228" b="46471"/>
            <a:stretch/>
          </p:blipFill>
          <p:spPr>
            <a:xfrm>
              <a:off x="2414634" y="2303909"/>
              <a:ext cx="7664824" cy="2958353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3141232" y="1452282"/>
              <a:ext cx="18357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70C0"/>
                  </a:solidFill>
                </a:rPr>
                <a:t>LASER MARK</a:t>
              </a:r>
              <a:endParaRPr lang="en-US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639722" y="1454075"/>
              <a:ext cx="15023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70C0"/>
                  </a:solidFill>
                </a:rPr>
                <a:t>INK MARK</a:t>
              </a:r>
              <a:endParaRPr lang="en-US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57892" y="1075765"/>
              <a:ext cx="8498541" cy="47118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>
              <a:stCxn id="10" idx="2"/>
              <a:endCxn id="10" idx="0"/>
            </p:cNvCxnSpPr>
            <p:nvPr/>
          </p:nvCxnSpPr>
          <p:spPr>
            <a:xfrm flipV="1">
              <a:off x="6207163" y="1075765"/>
              <a:ext cx="0" cy="47118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903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Analog Devices,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Eviota, Raymond Eric Guevara</dc:creator>
  <cp:lastModifiedBy>Eviota, Raymond Eric Guevara</cp:lastModifiedBy>
  <cp:revision>4</cp:revision>
  <dcterms:created xsi:type="dcterms:W3CDTF">2015-09-03T07:43:16Z</dcterms:created>
  <dcterms:modified xsi:type="dcterms:W3CDTF">2015-09-03T08:08:15Z</dcterms:modified>
</cp:coreProperties>
</file>